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Lektionsplanering: Räkna med tal i decimalform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Årskurs 5, Matematik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Lärarledda instruktioner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Introduktion till decimalformer (10 min)</a:t>
            </a:r>
          </a:p>
          <a:p>
            <a:r>
              <a:t>   - Presentera vad decimaler är och hur de används i olika sammanhang.</a:t>
            </a:r>
          </a:p>
          <a:p>
            <a:r>
              <a:t>   - Visa exempel på hur decimaler används i pengar, längd och vikt.</a:t>
            </a:r>
          </a:p>
          <a:p>
            <a:r>
              <a:t>   - Diskutera skillnaden mellan heltal och decimaler.</a:t>
            </a:r>
          </a:p>
          <a:p>
            <a:r>
              <a:t>   - Ge eleverna några praktiska exempel på räknesituationer med decimaler.</a:t>
            </a:r>
          </a:p>
          <a:p/>
          <a:p>
            <a:r>
              <a:t>2. Räkning med decimaler (15 min)</a:t>
            </a:r>
          </a:p>
          <a:p>
            <a:r>
              <a:t>   - Demonstrera hur man adderar och subtraherar decimaler.</a:t>
            </a:r>
          </a:p>
          <a:p>
            <a:r>
              <a:t>   - Förklara hur man ställer upp beräkningarna korrekt.</a:t>
            </a:r>
          </a:p>
          <a:p>
            <a:r>
              <a:t>   - Låt eleverna arbeta i par för att lösa uppgifter tillsammans.</a:t>
            </a:r>
          </a:p>
          <a:p>
            <a:r>
              <a:t>   - Dela ut en arbetsblad med räkneuppgifter.</a:t>
            </a:r>
          </a:p>
          <a:p/>
          <a:p>
            <a:r>
              <a:t>3. Multiplikation och division med decimaler (15 min)</a:t>
            </a:r>
          </a:p>
          <a:p>
            <a:r>
              <a:t>   - Visa steg för steg hur man multiplicerar och dividerar med decimaler.</a:t>
            </a:r>
          </a:p>
          <a:p>
            <a:r>
              <a:t>   - Ge exempel och låt eleverna följa med i sina egna övningar på tavlan.</a:t>
            </a:r>
          </a:p>
          <a:p>
            <a:r>
              <a:t>   - Praktisk övning där eleverna får utföra multiplikation och division med decimaler.</a:t>
            </a:r>
          </a:p>
          <a:p/>
          <a:p>
            <a:r>
              <a:t>4. Avslutande diskussion (10 min)</a:t>
            </a:r>
          </a:p>
          <a:p>
            <a:r>
              <a:t>   - Reflektera tillsammans över lektionen och svara på frågor.</a:t>
            </a:r>
          </a:p>
          <a:p>
            <a:r>
              <a:t>   - Diskutera vanliga misstag och hur man kan undvika dem.</a:t>
            </a:r>
          </a:p>
          <a:p>
            <a:r>
              <a:t>   - Ge eleverna en möjlighet att ställa frågor om saker de inte förstod.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Ämnesinnehåll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Här listas viktig kunskap och ämnesinnehåll som eleverna behöver känna till eller lära sig i undervisningen.</a:t>
            </a:r>
          </a:p>
          <a:p>
            <a:r>
              <a:t>- Decimaler och deras betydelse: Det är viktigt att förstå vad decimaler är och varför de används.</a:t>
            </a:r>
          </a:p>
          <a:p>
            <a:r>
              <a:t>- Räkneregler med decimaler: Övergripande förståelse för hur man tillämpar de fyra räknesätten.</a:t>
            </a:r>
          </a:p>
          <a:p>
            <a:r>
              <a:t>- Praktisk tillämpning: Användning av decimaler i vardagliga situationer.</a:t>
            </a:r>
          </a:p>
          <a:p>
            <a:r>
              <a:t>- Räknare och verktyg: Användning av kalkylator för att kontrollera sina beräkningar.</a:t>
            </a:r>
          </a:p>
          <a:p>
            <a:r>
              <a:t>- Problemlösning: Förmågan att lösa matematiska problem med decimaler.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Ordkollen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Ordningsord:</a:t>
            </a:r>
          </a:p>
          <a:p>
            <a:r>
              <a:t>- Decimal: En siffra som ligger till höger om decimaltecknet.</a:t>
            </a:r>
          </a:p>
          <a:p>
            <a:r>
              <a:t>- Addition: En räknesätt som lägger ihop tal.</a:t>
            </a:r>
          </a:p>
          <a:p>
            <a:r>
              <a:t>- Subtraktion: Ett räknesätt som tar bort ett tal från ett annat.</a:t>
            </a:r>
          </a:p>
          <a:p>
            <a:r>
              <a:t>- Multiplikation: En räknesätt som innebär upprepade additioner.</a:t>
            </a:r>
          </a:p>
          <a:p>
            <a:r>
              <a:t>- Division: Ett räknesätt som delar ett tal i lika stora delar.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Eleverna delas in i grupper och skapar en reklamkampanj för en fiktiv matbutik med priser i decimalform. De väljer minst fem produkter och räknar ut totalsumman. Kampanjen innefattar presentation av varor och priser.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Exit-ticket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Frågor och Svar:</a:t>
            </a:r>
          </a:p>
          <a:p>
            <a:r>
              <a:t>1. Vad är en decimal? En siffra till höger om decimaltecknet.</a:t>
            </a:r>
          </a:p>
          <a:p>
            <a:r>
              <a:t>2. Hur adderar man två decimaler? Ställ upp dem och addera som med heltal.</a:t>
            </a:r>
          </a:p>
          <a:p>
            <a:r>
              <a:t>3. När används decimaler? Vid prissättning, vikt och längd.</a:t>
            </a:r>
          </a:p>
          <a:p>
            <a:r>
              <a:t>4. Skillnad mellan addition och subtraktion? Addition lägger ihop, subtraktion tar bort.</a:t>
            </a:r>
          </a:p>
          <a:p>
            <a:r>
              <a:t>5. Hur multiplicerar man med decimaler? Multiplicera som vanligt och räkna decimaler efteråt.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Hemuppgift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Eleverna ska skriva en uppsats om hur decimaler används i deras vardag. De ger exempel på minst tre situationer där de möter decimaler och reflekterar över deras relevans.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Citat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*”Matematik är en språk och vår värld talar det.”* - Roger Bacon (cirka 1219-1292). Detta citat betonar vikten av att förstå matematikens språk.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